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jpe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jpe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jpe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jpe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jpe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jpe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t="0" r="-625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7184" r="0" b="-6148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8518" r="0" b="-68518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8518" r="0" b="-68518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8518" r="0" b="-68518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7520" r="0" b="-109516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8518" r="0" b="-68518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444" r="0" b="-3444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1" r="0" b="-111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8518" r="0" b="-68518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7874" r="0" b="-128287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50643" r="0" b="-145519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6345" r="0" b="-19704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32972" r="0" b="-83076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8024" r="0" b="-108024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28" t="-30868" r="-17763" b="-44854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222" r="0" b="-1411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3247" r="0" b="-93789"/>
            </a:stretch>
          </a:blipFill>
        </p:spPr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393" r="0" b="-193655"/>
            </a:stretch>
          </a:blipFill>
        </p:spPr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8518" r="0" b="-68518"/>
            </a:stretch>
          </a:blipFill>
        </p:spPr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1555" r="0" b="-85481"/>
            </a:stretch>
          </a:blipFill>
        </p:spPr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2425" r="0" b="-54611"/>
            </a:stretch>
          </a:blipFill>
        </p:spPr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DAGtQWVVxFk</dc:identifier>
  <dcterms:modified xsi:type="dcterms:W3CDTF">2011-08-01T06:04:30Z</dcterms:modified>
  <cp:revision>1</cp:revision>
</cp:coreProperties>
</file>